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12.09.2017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12.09.2017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12.09.2017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12.09.2017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«Телевизор и компьютер в жизни дошкольника»</a:t>
            </a:r>
            <a:endParaRPr lang="ru-RU" sz="4000" b="1" dirty="0">
              <a:solidFill>
                <a:srgbClr val="CC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«Спутник» с. Веселовка</a:t>
            </a:r>
          </a:p>
        </p:txBody>
      </p:sp>
    </p:spTree>
    <p:extLst>
      <p:ext uri="{BB962C8B-B14F-4D97-AF65-F5344CB8AC3E}">
        <p14:creationId xmlns="" xmlns:p14="http://schemas.microsoft.com/office/powerpoint/2010/main" val="2403124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Интерактивное средство;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Универсальная игрушка, меняющая назначение при смене программы;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Дополнительное педагогическое средство развития ребенка;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Мновариативный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дидактический материал.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 – ЭТО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78134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КОМПЬЮТЕРНЫХ ИГР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«Убей их всех»;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– приключения;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стратегические;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Развивающие игры;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 игры;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Диагностические;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Графические;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Содержимое 6" descr="inter - копия.jpg"/>
          <p:cNvPicPr>
            <a:picLocks noGrp="1" noChangeAspect="1"/>
          </p:cNvPicPr>
          <p:nvPr>
            <p:ph sz="quarter" idx="14"/>
          </p:nvPr>
        </p:nvPicPr>
        <p:blipFill>
          <a:blip r:embed="rId2" cstate="print"/>
          <a:stretch>
            <a:fillRect/>
          </a:stretch>
        </p:blipFill>
        <p:spPr>
          <a:xfrm>
            <a:off x="4645025" y="2754392"/>
            <a:ext cx="3822700" cy="329707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</p:spTree>
    <p:extLst>
      <p:ext uri="{BB962C8B-B14F-4D97-AF65-F5344CB8AC3E}">
        <p14:creationId xmlns="" xmlns:p14="http://schemas.microsoft.com/office/powerpoint/2010/main" val="1879455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КОМПЬЮТЕРНЫЕ ИГРЫ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Плюсы: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Развивают логику, мышление, внимание, память;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Способствуют развитию сообразительности, воображения;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Оказывают помощь в изучении иностранных языков;</a:t>
            </a:r>
          </a:p>
          <a:p>
            <a:pPr>
              <a:buFont typeface="Wingdings" panose="05000000000000000000" pitchFamily="2" charset="2"/>
              <a:buChar char="ü"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Минусы: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Часто приводят к психическим расстройствам;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Ухудшается зрение;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Появляется игровая зависимость;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Ухудшается физическая подготовка, наблюдается отставание в умственном развитии</a:t>
            </a:r>
            <a:r>
              <a:rPr lang="ru-RU" dirty="0" smtClean="0"/>
              <a:t>;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352098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_73408_d8505b32_X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75856" y="3140968"/>
            <a:ext cx="2503982" cy="1872208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  ТЕЛЕВИЗОРА.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3d3cc50529789f00656a595ab9d1647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512847">
            <a:off x="5766073" y="4456351"/>
            <a:ext cx="2520280" cy="206084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pic>
      <p:pic>
        <p:nvPicPr>
          <p:cNvPr id="7" name="Рисунок 6" descr="8c1e19b816470e4d3fc55b94396a8ef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0893184">
            <a:off x="827584" y="1484784"/>
            <a:ext cx="2520280" cy="185665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pic>
      <p:pic>
        <p:nvPicPr>
          <p:cNvPr id="8" name="Рисунок 7" descr="1346571058_55569413_20090124xxlpeter_macdiarmid_getty_images_5208655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188185">
            <a:off x="411633" y="4421416"/>
            <a:ext cx="2781844" cy="185588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pic>
      <p:pic>
        <p:nvPicPr>
          <p:cNvPr id="9" name="Рисунок 8" descr="elitefon.ru-1050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629769">
            <a:off x="5868144" y="1556792"/>
            <a:ext cx="2438400" cy="182880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</p:pic>
    </p:spTree>
    <p:extLst>
      <p:ext uri="{BB962C8B-B14F-4D97-AF65-F5344CB8AC3E}">
        <p14:creationId xmlns="" xmlns:p14="http://schemas.microsoft.com/office/powerpoint/2010/main" val="1792050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ОПАСНОСТИ ТЕЛЕВИДЕНИЯ и КОМПЬЮТЕРА: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Переутомление;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худшение слуха, зрения, способности быть внимательным;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Нервное перевозбуждение;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Проявление агрессии;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Неврозы;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Возникновение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зависимости;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Содержимое 4" descr="sifk5.jpg"/>
          <p:cNvPicPr>
            <a:picLocks noGrp="1" noChangeAspect="1"/>
          </p:cNvPicPr>
          <p:nvPr>
            <p:ph sz="quarter" idx="14"/>
          </p:nvPr>
        </p:nvPicPr>
        <p:blipFill>
          <a:blip r:embed="rId2" cstate="print"/>
          <a:stretch>
            <a:fillRect/>
          </a:stretch>
        </p:blipFill>
        <p:spPr>
          <a:xfrm>
            <a:off x="4645025" y="2636913"/>
            <a:ext cx="3822700" cy="319953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="" xmlns:p14="http://schemas.microsoft.com/office/powerpoint/2010/main" val="2098422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636390_origina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412776"/>
            <a:ext cx="3672408" cy="275829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ДЕЛАТЬ?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schastlivaya_semy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95736" y="3573016"/>
            <a:ext cx="4202832" cy="315212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pic>
      <p:pic>
        <p:nvPicPr>
          <p:cNvPr id="6" name="Рисунок 5" descr="medium_2010032212554252465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4008" y="1412776"/>
            <a:ext cx="3871697" cy="29037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</p:spTree>
    <p:extLst>
      <p:ext uri="{BB962C8B-B14F-4D97-AF65-F5344CB8AC3E}">
        <p14:creationId xmlns="" xmlns:p14="http://schemas.microsoft.com/office/powerpoint/2010/main" val="971747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190</TotalTime>
  <Words>144</Words>
  <Application>Microsoft Office PowerPoint</Application>
  <PresentationFormat>Экран (4:3)</PresentationFormat>
  <Paragraphs>35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Волна</vt:lpstr>
      <vt:lpstr>  «Телевизор и компьютер в жизни дошкольника»</vt:lpstr>
      <vt:lpstr>КОМПЬЮТЕР – ЭТО….</vt:lpstr>
      <vt:lpstr>ВИДЫ КОМПЬЮТЕРНЫХ ИГР.</vt:lpstr>
      <vt:lpstr>КОМПЬЮТЕРНЫЕ ИГРЫ:</vt:lpstr>
      <vt:lpstr>ВОЗМОЖНОСТИ  ТЕЛЕВИЗОРА.</vt:lpstr>
      <vt:lpstr>ОПАСНОСТИ ТЕЛЕВИДЕНИЯ и КОМПЬЮТЕРА:</vt:lpstr>
      <vt:lpstr>ЧТО ДЕЛАТЬ?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Родительское собрание  «Телевизор и компьютер в жизни дошкольника»</dc:title>
  <dc:creator>улыбка</dc:creator>
  <cp:lastModifiedBy>садик</cp:lastModifiedBy>
  <cp:revision>13</cp:revision>
  <dcterms:created xsi:type="dcterms:W3CDTF">2015-02-19T09:35:13Z</dcterms:created>
  <dcterms:modified xsi:type="dcterms:W3CDTF">2017-09-12T09:55:16Z</dcterms:modified>
</cp:coreProperties>
</file>