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«Телевизор и компьютер в жизни дошкольника»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«Спутник» с. Веселовка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031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средство;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игрушка, меняющая назначение при смене программы;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педагогическое средство развития ребенка;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Мновариативный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дидактический материал.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– ЭТО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1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КОМПЬЮТЕРНЫХ ИГР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«Убей их всех»;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приключения;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стратегические;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игры;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nter - копия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54392"/>
            <a:ext cx="3822700" cy="32970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8794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логику, мышление, внимание, память;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сообразительности, 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помощь в изучении иностранных языков;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приводят к психическим расстройствам;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зрение;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игровая зависимость;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физическая подготовка, наблюдается отставание в умственном развитии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0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3408_d8505b3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140968"/>
            <a:ext cx="2503982" cy="18722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ТЕЛЕВИЗОРА.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3d3cc50529789f00656a595ab9d16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12847">
            <a:off x="5766073" y="4456351"/>
            <a:ext cx="2520280" cy="2060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 descr="8c1e19b816470e4d3fc55b94396a8e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93184">
            <a:off x="827584" y="1484784"/>
            <a:ext cx="2520280" cy="18566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1346571058_55569413_20090124xxlpeter_macdiarmid_getty_images_52086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88185">
            <a:off x="411633" y="4421416"/>
            <a:ext cx="2781844" cy="1855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Рисунок 8" descr="elitefon.ru-105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9769">
            <a:off x="5868144" y="1556792"/>
            <a:ext cx="2438400" cy="1828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7920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ТЕЛЕВИДЕНИЯ и КОМПЬЮТЕРА: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Переутомление;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худшение слуха, зрения, способности быть внимательным;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Нервное перевозбуждение;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агрессии;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sifk5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6913"/>
            <a:ext cx="3822700" cy="3199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0984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36390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72408" cy="27582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chastlivaya_sem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573016"/>
            <a:ext cx="4202832" cy="3152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medium_20100322125542524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12776"/>
            <a:ext cx="3871697" cy="290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9717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144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 «Телевизор и компьютер в жизни дошкольника»</vt:lpstr>
      <vt:lpstr>КОМПЬЮТЕР – ЭТО….</vt:lpstr>
      <vt:lpstr>ВИДЫ КОМПЬЮТЕРНЫХ ИГР.</vt:lpstr>
      <vt:lpstr>КОМПЬЮТЕРНЫЕ ИГРЫ:</vt:lpstr>
      <vt:lpstr>ВОЗМОЖНОСТИ  ТЕЛЕВИЗОРА.</vt:lpstr>
      <vt:lpstr>ОПАСНОСТИ ТЕЛЕВИДЕНИЯ и КОМПЬЮТЕРА:</vt:lpstr>
      <vt:lpstr>ЧТО ДЕЛАТЬ?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«Телевизор и компьютер в жизни дошкольника»</dc:title>
  <dc:creator>улыбка</dc:creator>
  <cp:lastModifiedBy>садик</cp:lastModifiedBy>
  <cp:revision>13</cp:revision>
  <dcterms:created xsi:type="dcterms:W3CDTF">2015-02-19T09:35:13Z</dcterms:created>
  <dcterms:modified xsi:type="dcterms:W3CDTF">2017-09-12T09:55:16Z</dcterms:modified>
</cp:coreProperties>
</file>